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7" d="100"/>
          <a:sy n="87" d="100"/>
        </p:scale>
        <p:origin x="-1722" y="116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67D4B-2272-45B4-9938-A7BAEB2520E7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9612-9363-4549-866D-2C77F680EC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61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385762" y="7727639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285750" y="7010485"/>
            <a:ext cx="6343650" cy="1765653"/>
          </a:xfrm>
        </p:spPr>
        <p:txBody>
          <a:bodyPr anchor="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85750" y="5613400"/>
            <a:ext cx="6343650" cy="1320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แทน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6172200" y="9351264"/>
            <a:ext cx="569214" cy="356616"/>
          </a:xfrm>
        </p:spPr>
        <p:txBody>
          <a:bodyPr/>
          <a:lstStyle/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143500" y="793401"/>
            <a:ext cx="1371600" cy="845220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793401"/>
            <a:ext cx="4686300" cy="845220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แทน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2686050" y="110067"/>
            <a:ext cx="2171700" cy="417336"/>
          </a:xfrm>
        </p:spPr>
        <p:txBody>
          <a:bodyPr/>
          <a:lstStyle/>
          <a:p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6172200" y="9351264"/>
            <a:ext cx="569214" cy="356616"/>
          </a:xfrm>
        </p:spPr>
        <p:txBody>
          <a:bodyPr/>
          <a:lstStyle/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385762" y="4975972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>
          <a:xfrm>
            <a:off x="285750" y="2421468"/>
            <a:ext cx="6343650" cy="176106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11" name="ตัวแทน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35356" y="4256901"/>
            <a:ext cx="6515100" cy="171141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226314" y="660400"/>
            <a:ext cx="6515100" cy="1215136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228600" y="2311400"/>
            <a:ext cx="3143250" cy="68241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2"/>
          </p:nvPr>
        </p:nvSpPr>
        <p:spPr>
          <a:xfrm>
            <a:off x="3486150" y="2311400"/>
            <a:ext cx="3257550" cy="68241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228600" y="7814733"/>
            <a:ext cx="6457950" cy="127493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211084" y="963083"/>
            <a:ext cx="3217917" cy="924101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แทนข้อความ 24"/>
          <p:cNvSpPr>
            <a:spLocks noGrp="1"/>
          </p:cNvSpPr>
          <p:nvPr>
            <p:ph type="body" sz="half" idx="3"/>
          </p:nvPr>
        </p:nvSpPr>
        <p:spPr>
          <a:xfrm>
            <a:off x="3483770" y="963083"/>
            <a:ext cx="3219181" cy="924101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211084" y="1900944"/>
            <a:ext cx="3217917" cy="569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8" name="ตัวแทนเนื้อหา 27"/>
          <p:cNvSpPr>
            <a:spLocks noGrp="1"/>
          </p:cNvSpPr>
          <p:nvPr>
            <p:ph sz="quarter" idx="4"/>
          </p:nvPr>
        </p:nvSpPr>
        <p:spPr>
          <a:xfrm>
            <a:off x="3486548" y="1900944"/>
            <a:ext cx="3216402" cy="569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172200" y="9355667"/>
            <a:ext cx="571500" cy="356616"/>
          </a:xfrm>
        </p:spPr>
        <p:txBody>
          <a:bodyPr/>
          <a:lstStyle/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385762" y="8695269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226314" y="660400"/>
            <a:ext cx="6515100" cy="1215136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24" name="ตัวแทน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385762" y="8448727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342900" y="7924800"/>
            <a:ext cx="6343650" cy="75212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idx="2"/>
          </p:nvPr>
        </p:nvSpPr>
        <p:spPr>
          <a:xfrm>
            <a:off x="342901" y="880533"/>
            <a:ext cx="2256235" cy="69342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2681288" y="880533"/>
            <a:ext cx="4005263" cy="693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29" name="ตัวแทน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รูปภาพ 12"/>
          <p:cNvSpPr>
            <a:spLocks noGrp="1"/>
          </p:cNvSpPr>
          <p:nvPr>
            <p:ph type="pic" idx="1"/>
          </p:nvPr>
        </p:nvSpPr>
        <p:spPr>
          <a:xfrm>
            <a:off x="2628900" y="890694"/>
            <a:ext cx="3771900" cy="528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285750" y="7213209"/>
            <a:ext cx="4400550" cy="7544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sz="half" idx="2"/>
          </p:nvPr>
        </p:nvSpPr>
        <p:spPr>
          <a:xfrm>
            <a:off x="285750" y="7992426"/>
            <a:ext cx="4400550" cy="1109839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385762" y="1517966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idx="1"/>
          </p:nvPr>
        </p:nvSpPr>
        <p:spPr>
          <a:xfrm>
            <a:off x="228600" y="2244901"/>
            <a:ext cx="6515100" cy="6537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วันที่ 10"/>
          <p:cNvSpPr>
            <a:spLocks noGrp="1"/>
          </p:cNvSpPr>
          <p:nvPr>
            <p:ph type="dt" sz="half" idx="2"/>
          </p:nvPr>
        </p:nvSpPr>
        <p:spPr>
          <a:xfrm>
            <a:off x="4857750" y="110067"/>
            <a:ext cx="1885950" cy="417336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14C575-DDE5-43BA-A369-98B6172A1E16}" type="datetimeFigureOut">
              <a:rPr lang="th-TH" smtClean="0"/>
              <a:t>23/11/63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2343150" y="110067"/>
            <a:ext cx="2514600" cy="41733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6172200" y="9355669"/>
            <a:ext cx="571500" cy="353131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B8C67B-9BE3-4AD4-B367-67D10479A28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ชื่อเรื่อง 9"/>
          <p:cNvSpPr>
            <a:spLocks noGrp="1"/>
          </p:cNvSpPr>
          <p:nvPr>
            <p:ph type="title"/>
          </p:nvPr>
        </p:nvSpPr>
        <p:spPr>
          <a:xfrm>
            <a:off x="228600" y="660400"/>
            <a:ext cx="6515100" cy="12107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385762" y="1517966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385762" y="1528204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ผลการค้นหารูปภาพสำหรับ รูปยุ่งลายฃ"/>
          <p:cNvSpPr>
            <a:spLocks noChangeAspect="1" noChangeArrowheads="1"/>
          </p:cNvSpPr>
          <p:nvPr/>
        </p:nvSpPr>
        <p:spPr bwMode="auto">
          <a:xfrm>
            <a:off x="190501" y="-212724"/>
            <a:ext cx="304800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6" name="Picture 2" descr="ผลการค้นหารูปภาพสำหรับ ตราสาธารณสุ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5" y="92075"/>
            <a:ext cx="1431078" cy="15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31" y="563959"/>
            <a:ext cx="454130" cy="67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1606135" y="92074"/>
            <a:ext cx="4837697" cy="1573623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tka Text" pitchFamily="2" charset="0"/>
                <a:cs typeface="TH SarabunPSK" panose="020B0500040200020003" pitchFamily="34" charset="-34"/>
              </a:rPr>
              <a:t>ศูนย์ปฏิบัติการควบคุมโรคติดต่อ (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tka Text" pitchFamily="2" charset="0"/>
                <a:cs typeface="TH SarabunPSK" panose="020B0500040200020003" pitchFamily="34" charset="-34"/>
              </a:rPr>
              <a:t>CDCU</a:t>
            </a:r>
            <a:r>
              <a:rPr lang="th-TH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tka Text" pitchFamily="2" charset="0"/>
                <a:cs typeface="TH SarabunPSK" panose="020B0500040200020003" pitchFamily="34" charset="-34"/>
              </a:rPr>
              <a:t>) อำเภอทุ่งตะโก จังหวัดชุมพร</a:t>
            </a:r>
          </a:p>
          <a:p>
            <a:pPr algn="ctr"/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tka Text" pitchFamily="2" charset="0"/>
                <a:cs typeface="TH SarabunPSK" panose="020B0500040200020003" pitchFamily="34" charset="-34"/>
              </a:rPr>
              <a:t>COVID-19</a:t>
            </a:r>
            <a:endParaRPr lang="th-TH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tka Text" pitchFamily="2" charset="0"/>
              <a:cs typeface="TH SarabunPSK" panose="020B0500040200020003" pitchFamily="34" charset="-34"/>
            </a:endParaRPr>
          </a:p>
          <a:p>
            <a:pPr algn="ctr"/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</a:t>
            </a: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สาธารณสุขอำเภอทุ่ง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ตะโก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98763" y="7859486"/>
            <a:ext cx="6678480" cy="170361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180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วันที่ </a:t>
            </a:r>
            <a:r>
              <a:rPr lang="th-TH" sz="180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17 - 18 </a:t>
            </a:r>
            <a:r>
              <a:rPr lang="th-TH" sz="18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พฤศจิกายน </a:t>
            </a:r>
            <a:r>
              <a:rPr lang="th-TH" sz="18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2563  </a:t>
            </a:r>
            <a:r>
              <a:rPr lang="th-TH" sz="18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คณะเจ้าหน้าที่ อาสาสมัครสาธารณสุขและจิตอาสา รพ.สต.บ้านทับช้าง และ รพ.สต.ช่องไม้แก้ว รพ.สต. บ้านอ่าวมะม่วง ร่วมทำกิจกรรมจิตอาสาพัฒนาสิ่งแวดล้อม ในวัด และพื้นที่รับผิดชอบพร้อมทั้ง กำจัดและทำลายแหล่งเพาะพันธุ์ยุงลายป้องกันไข้เลือดออก</a:t>
            </a:r>
            <a:endParaRPr lang="th-TH" sz="18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Picture 2" descr="C:\Users\User\Desktop\1060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21" y="1796144"/>
            <a:ext cx="1584872" cy="11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1060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99" y="5481065"/>
            <a:ext cx="2133941" cy="18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060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68" y="4147458"/>
            <a:ext cx="1584872" cy="108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060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15" y="1796143"/>
            <a:ext cx="1584872" cy="11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2905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4" y="4147458"/>
            <a:ext cx="1572925" cy="108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29055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68" y="3004458"/>
            <a:ext cx="1584872" cy="10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29056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94" y="4147457"/>
            <a:ext cx="1554099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User\Desktop\29055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" y="1796143"/>
            <a:ext cx="1584872" cy="11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User\Desktop\29054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94" y="3004458"/>
            <a:ext cx="1554099" cy="10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29054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15" y="3004457"/>
            <a:ext cx="1584872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29053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15" y="4147457"/>
            <a:ext cx="1584872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User\Desktop\10609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" y="3004458"/>
            <a:ext cx="1584872" cy="10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10609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68" y="1796145"/>
            <a:ext cx="1584872" cy="11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290538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00" y="5484447"/>
            <a:ext cx="2253611" cy="18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User\Desktop\290537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3" y="5481065"/>
            <a:ext cx="2111037" cy="18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างเดิน">
  <a:themeElements>
    <a:clrScheme name="ทางเดิน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2303</TotalTime>
  <Words>18</Words>
  <Application>Microsoft Office PowerPoint</Application>
  <PresentationFormat>กระดาษ A4 (210x297 มม.)</PresentationFormat>
  <Paragraphs>4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ทางเดิน</vt:lpstr>
      <vt:lpstr>งานนำเสนอ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Used</dc:creator>
  <cp:lastModifiedBy>hp</cp:lastModifiedBy>
  <cp:revision>266</cp:revision>
  <dcterms:created xsi:type="dcterms:W3CDTF">2019-10-11T03:09:16Z</dcterms:created>
  <dcterms:modified xsi:type="dcterms:W3CDTF">2020-11-23T06:32:29Z</dcterms:modified>
</cp:coreProperties>
</file>